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Calibri" charset="1" panose="020F070203040403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.png" Type="http://schemas.openxmlformats.org/officeDocument/2006/relationships/image"/><Relationship Id="rId4" Target="../media/image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3.png" Type="http://schemas.openxmlformats.org/officeDocument/2006/relationships/image"/><Relationship Id="rId5" Target="../media/image14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.png" Type="http://schemas.openxmlformats.org/officeDocument/2006/relationships/image"/><Relationship Id="rId4" Target="../media/image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4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3.png" Type="http://schemas.openxmlformats.org/officeDocument/2006/relationships/image"/><Relationship Id="rId5" Target="../media/image14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22.png" Type="http://schemas.openxmlformats.org/officeDocument/2006/relationships/image"/><Relationship Id="rId9" Target="../media/image23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2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EBD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321401" y="6642283"/>
            <a:ext cx="6108569" cy="6108569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1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028700" y="8411093"/>
            <a:ext cx="16230697" cy="0"/>
          </a:xfrm>
          <a:prstGeom prst="line">
            <a:avLst/>
          </a:prstGeom>
          <a:ln cap="flat" w="19050">
            <a:solidFill>
              <a:srgbClr val="F7FDF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9144000" y="-3384093"/>
            <a:ext cx="10544271" cy="10544271"/>
          </a:xfrm>
          <a:custGeom>
            <a:avLst/>
            <a:gdLst/>
            <a:ahLst/>
            <a:cxnLst/>
            <a:rect r="r" b="b" t="t" l="l"/>
            <a:pathLst>
              <a:path h="10544271" w="10544271">
                <a:moveTo>
                  <a:pt x="0" y="0"/>
                </a:moveTo>
                <a:lnTo>
                  <a:pt x="10544271" y="0"/>
                </a:lnTo>
                <a:lnTo>
                  <a:pt x="10544271" y="10544271"/>
                </a:lnTo>
                <a:lnTo>
                  <a:pt x="0" y="105442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1411037" y="1310356"/>
            <a:ext cx="7666288" cy="3833144"/>
          </a:xfrm>
          <a:custGeom>
            <a:avLst/>
            <a:gdLst/>
            <a:ahLst/>
            <a:cxnLst/>
            <a:rect r="r" b="b" t="t" l="l"/>
            <a:pathLst>
              <a:path h="3833144" w="7666288">
                <a:moveTo>
                  <a:pt x="0" y="0"/>
                </a:moveTo>
                <a:lnTo>
                  <a:pt x="7666288" y="0"/>
                </a:lnTo>
                <a:lnTo>
                  <a:pt x="7666288" y="3833144"/>
                </a:lnTo>
                <a:lnTo>
                  <a:pt x="0" y="383314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17124968" y="4834114"/>
            <a:ext cx="2326064" cy="2326064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1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1047483" y="8682103"/>
            <a:ext cx="225048" cy="225048"/>
          </a:xfrm>
          <a:custGeom>
            <a:avLst/>
            <a:gdLst/>
            <a:ahLst/>
            <a:cxnLst/>
            <a:rect r="r" b="b" t="t" l="l"/>
            <a:pathLst>
              <a:path h="225048" w="225048">
                <a:moveTo>
                  <a:pt x="0" y="0"/>
                </a:moveTo>
                <a:lnTo>
                  <a:pt x="225048" y="0"/>
                </a:lnTo>
                <a:lnTo>
                  <a:pt x="225048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303867" y="8682103"/>
            <a:ext cx="106335" cy="225048"/>
          </a:xfrm>
          <a:custGeom>
            <a:avLst/>
            <a:gdLst/>
            <a:ahLst/>
            <a:cxnLst/>
            <a:rect r="r" b="b" t="t" l="l"/>
            <a:pathLst>
              <a:path h="225048" w="106335">
                <a:moveTo>
                  <a:pt x="0" y="0"/>
                </a:moveTo>
                <a:lnTo>
                  <a:pt x="106335" y="0"/>
                </a:lnTo>
                <a:lnTo>
                  <a:pt x="106335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449137" y="8682103"/>
            <a:ext cx="225048" cy="225048"/>
          </a:xfrm>
          <a:custGeom>
            <a:avLst/>
            <a:gdLst/>
            <a:ahLst/>
            <a:cxnLst/>
            <a:rect r="r" b="b" t="t" l="l"/>
            <a:pathLst>
              <a:path h="225048" w="225048">
                <a:moveTo>
                  <a:pt x="0" y="0"/>
                </a:moveTo>
                <a:lnTo>
                  <a:pt x="225048" y="0"/>
                </a:lnTo>
                <a:lnTo>
                  <a:pt x="225048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712285" y="8682103"/>
            <a:ext cx="196073" cy="225048"/>
          </a:xfrm>
          <a:custGeom>
            <a:avLst/>
            <a:gdLst/>
            <a:ahLst/>
            <a:cxnLst/>
            <a:rect r="r" b="b" t="t" l="l"/>
            <a:pathLst>
              <a:path h="225048" w="196073">
                <a:moveTo>
                  <a:pt x="0" y="0"/>
                </a:moveTo>
                <a:lnTo>
                  <a:pt x="196073" y="0"/>
                </a:lnTo>
                <a:lnTo>
                  <a:pt x="196073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9144000" y="8576225"/>
            <a:ext cx="4768724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939"/>
              </a:lnSpc>
              <a:spcBef>
                <a:spcPct val="0"/>
              </a:spcBef>
            </a:pPr>
            <a:r>
              <a:rPr lang="en-US" b="true" sz="2099" strike="noStrike" u="none">
                <a:solidFill>
                  <a:srgbClr val="21488A"/>
                </a:solidFill>
                <a:latin typeface="Calibri"/>
                <a:ea typeface="Calibri"/>
                <a:cs typeface="Calibri"/>
                <a:sym typeface="Calibri"/>
              </a:rPr>
              <a:t>ADDRESS: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144000" y="8913495"/>
            <a:ext cx="4768724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  <a:spcBef>
                <a:spcPct val="0"/>
              </a:spcBef>
            </a:pPr>
            <a:r>
              <a:rPr lang="en-US" sz="2099">
                <a:solidFill>
                  <a:srgbClr val="21488A"/>
                </a:solidFill>
                <a:latin typeface="Calibri"/>
                <a:ea typeface="Calibri"/>
                <a:cs typeface="Calibri"/>
                <a:sym typeface="Calibri"/>
              </a:rPr>
              <a:t>4432 N. Ravenswood Ave. Chicago, IL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28700" y="8913495"/>
            <a:ext cx="262076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</a:pPr>
            <a:r>
              <a:rPr lang="en-US" sz="2099">
                <a:solidFill>
                  <a:srgbClr val="21488A"/>
                </a:solidFill>
                <a:latin typeface="Calibri"/>
                <a:ea typeface="Calibri"/>
                <a:cs typeface="Calibri"/>
                <a:sym typeface="Calibri"/>
              </a:rPr>
              <a:t>@JARCTraining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613285" y="8576225"/>
            <a:ext cx="356689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939"/>
              </a:lnSpc>
              <a:spcBef>
                <a:spcPct val="0"/>
              </a:spcBef>
            </a:pPr>
            <a:r>
              <a:rPr lang="en-US" b="true" sz="2099" strike="noStrike" u="none">
                <a:solidFill>
                  <a:srgbClr val="21488A"/>
                </a:solidFill>
                <a:latin typeface="Calibri"/>
                <a:ea typeface="Calibri"/>
                <a:cs typeface="Calibri"/>
                <a:sym typeface="Calibri"/>
              </a:rPr>
              <a:t>WEBSITE: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4613285" y="8913495"/>
            <a:ext cx="356689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</a:pPr>
            <a:r>
              <a:rPr lang="en-US" sz="2099">
                <a:solidFill>
                  <a:srgbClr val="21488A"/>
                </a:solidFill>
                <a:latin typeface="Calibri"/>
                <a:ea typeface="Calibri"/>
                <a:cs typeface="Calibri"/>
                <a:sym typeface="Calibri"/>
              </a:rPr>
              <a:t>www.jarctraining.org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EBD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1028700"/>
            <a:ext cx="1624056" cy="1624057"/>
          </a:xfrm>
          <a:custGeom>
            <a:avLst/>
            <a:gdLst/>
            <a:ahLst/>
            <a:cxnLst/>
            <a:rect r="r" b="b" t="t" l="l"/>
            <a:pathLst>
              <a:path h="1624057" w="1624056">
                <a:moveTo>
                  <a:pt x="0" y="0"/>
                </a:moveTo>
                <a:lnTo>
                  <a:pt x="1624056" y="0"/>
                </a:lnTo>
                <a:lnTo>
                  <a:pt x="1624056" y="1624057"/>
                </a:lnTo>
                <a:lnTo>
                  <a:pt x="0" y="16240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10000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144000" y="-3384093"/>
            <a:ext cx="10544271" cy="10544271"/>
          </a:xfrm>
          <a:custGeom>
            <a:avLst/>
            <a:gdLst/>
            <a:ahLst/>
            <a:cxnLst/>
            <a:rect r="r" b="b" t="t" l="l"/>
            <a:pathLst>
              <a:path h="10544271" w="10544271">
                <a:moveTo>
                  <a:pt x="0" y="0"/>
                </a:moveTo>
                <a:lnTo>
                  <a:pt x="10544271" y="0"/>
                </a:lnTo>
                <a:lnTo>
                  <a:pt x="10544271" y="10544271"/>
                </a:lnTo>
                <a:lnTo>
                  <a:pt x="0" y="1054427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4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4" id="4"/>
          <p:cNvSpPr txBox="true"/>
          <p:nvPr/>
        </p:nvSpPr>
        <p:spPr>
          <a:xfrm rot="0">
            <a:off x="1028700" y="2853135"/>
            <a:ext cx="16230600" cy="766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039"/>
              </a:lnSpc>
            </a:pPr>
            <a:r>
              <a:rPr lang="en-US" sz="3373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Body Text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961230" y="1248871"/>
            <a:ext cx="3194893" cy="1403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295"/>
              </a:lnSpc>
            </a:pPr>
            <a:r>
              <a:rPr lang="en-US" sz="7353">
                <a:solidFill>
                  <a:srgbClr val="FFD936"/>
                </a:solidFill>
                <a:latin typeface="Calibri"/>
                <a:ea typeface="Calibri"/>
                <a:cs typeface="Calibri"/>
                <a:sym typeface="Calibri"/>
              </a:rPr>
              <a:t>Heading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3249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025584" y="6204016"/>
            <a:ext cx="6108569" cy="6108569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BDB2A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028700" y="8411093"/>
            <a:ext cx="16230697" cy="0"/>
          </a:xfrm>
          <a:prstGeom prst="line">
            <a:avLst/>
          </a:prstGeom>
          <a:ln cap="flat" w="19050">
            <a:solidFill>
              <a:srgbClr val="F7FDF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9144000" y="-3384093"/>
            <a:ext cx="10544271" cy="10544271"/>
          </a:xfrm>
          <a:custGeom>
            <a:avLst/>
            <a:gdLst/>
            <a:ahLst/>
            <a:cxnLst/>
            <a:rect r="r" b="b" t="t" l="l"/>
            <a:pathLst>
              <a:path h="10544271" w="10544271">
                <a:moveTo>
                  <a:pt x="0" y="0"/>
                </a:moveTo>
                <a:lnTo>
                  <a:pt x="10544271" y="0"/>
                </a:lnTo>
                <a:lnTo>
                  <a:pt x="10544271" y="10544271"/>
                </a:lnTo>
                <a:lnTo>
                  <a:pt x="0" y="105442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7" id="7"/>
          <p:cNvGrpSpPr/>
          <p:nvPr/>
        </p:nvGrpSpPr>
        <p:grpSpPr>
          <a:xfrm rot="0">
            <a:off x="17124968" y="4834114"/>
            <a:ext cx="2326064" cy="2326064"/>
            <a:chOff x="0" y="0"/>
            <a:chExt cx="812800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EBDEC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1047483" y="8682103"/>
            <a:ext cx="225048" cy="225048"/>
          </a:xfrm>
          <a:custGeom>
            <a:avLst/>
            <a:gdLst/>
            <a:ahLst/>
            <a:cxnLst/>
            <a:rect r="r" b="b" t="t" l="l"/>
            <a:pathLst>
              <a:path h="225048" w="225048">
                <a:moveTo>
                  <a:pt x="0" y="0"/>
                </a:moveTo>
                <a:lnTo>
                  <a:pt x="225048" y="0"/>
                </a:lnTo>
                <a:lnTo>
                  <a:pt x="225048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303867" y="8682103"/>
            <a:ext cx="106335" cy="225048"/>
          </a:xfrm>
          <a:custGeom>
            <a:avLst/>
            <a:gdLst/>
            <a:ahLst/>
            <a:cxnLst/>
            <a:rect r="r" b="b" t="t" l="l"/>
            <a:pathLst>
              <a:path h="225048" w="106335">
                <a:moveTo>
                  <a:pt x="0" y="0"/>
                </a:moveTo>
                <a:lnTo>
                  <a:pt x="106335" y="0"/>
                </a:lnTo>
                <a:lnTo>
                  <a:pt x="106335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449137" y="8682103"/>
            <a:ext cx="225048" cy="225048"/>
          </a:xfrm>
          <a:custGeom>
            <a:avLst/>
            <a:gdLst/>
            <a:ahLst/>
            <a:cxnLst/>
            <a:rect r="r" b="b" t="t" l="l"/>
            <a:pathLst>
              <a:path h="225048" w="225048">
                <a:moveTo>
                  <a:pt x="0" y="0"/>
                </a:moveTo>
                <a:lnTo>
                  <a:pt x="225048" y="0"/>
                </a:lnTo>
                <a:lnTo>
                  <a:pt x="225048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712285" y="8682103"/>
            <a:ext cx="196073" cy="225048"/>
          </a:xfrm>
          <a:custGeom>
            <a:avLst/>
            <a:gdLst/>
            <a:ahLst/>
            <a:cxnLst/>
            <a:rect r="r" b="b" t="t" l="l"/>
            <a:pathLst>
              <a:path h="225048" w="196073">
                <a:moveTo>
                  <a:pt x="0" y="0"/>
                </a:moveTo>
                <a:lnTo>
                  <a:pt x="196073" y="0"/>
                </a:lnTo>
                <a:lnTo>
                  <a:pt x="196073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160007" y="1223434"/>
            <a:ext cx="7840133" cy="3920066"/>
          </a:xfrm>
          <a:custGeom>
            <a:avLst/>
            <a:gdLst/>
            <a:ahLst/>
            <a:cxnLst/>
            <a:rect r="r" b="b" t="t" l="l"/>
            <a:pathLst>
              <a:path h="3920066" w="7840133">
                <a:moveTo>
                  <a:pt x="0" y="0"/>
                </a:moveTo>
                <a:lnTo>
                  <a:pt x="7840133" y="0"/>
                </a:lnTo>
                <a:lnTo>
                  <a:pt x="7840133" y="3920066"/>
                </a:lnTo>
                <a:lnTo>
                  <a:pt x="0" y="3920066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9144000" y="8576225"/>
            <a:ext cx="4768724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939"/>
              </a:lnSpc>
              <a:spcBef>
                <a:spcPct val="0"/>
              </a:spcBef>
            </a:pPr>
            <a:r>
              <a:rPr lang="en-US" b="true" sz="2099" strike="noStrike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ADDRESS: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144000" y="8913495"/>
            <a:ext cx="7332580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  <a:spcBef>
                <a:spcPct val="0"/>
              </a:spcBef>
            </a:pPr>
            <a:r>
              <a:rPr lang="en-US" sz="209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4910 Park Heights Ave, Suite 106. Baltimore, MD 21215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28700" y="8913495"/>
            <a:ext cx="262076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</a:pPr>
            <a:r>
              <a:rPr lang="en-US" sz="209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@JARCTraining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613285" y="8576225"/>
            <a:ext cx="356689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939"/>
              </a:lnSpc>
              <a:spcBef>
                <a:spcPct val="0"/>
              </a:spcBef>
            </a:pPr>
            <a:r>
              <a:rPr lang="en-US" b="true" sz="2099" strike="noStrike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WEBSITE: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4613285" y="8913495"/>
            <a:ext cx="356689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</a:pPr>
            <a:r>
              <a:rPr lang="en-US" sz="209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www.jarctraining.org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3249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1028700"/>
            <a:ext cx="1624056" cy="1624057"/>
          </a:xfrm>
          <a:custGeom>
            <a:avLst/>
            <a:gdLst/>
            <a:ahLst/>
            <a:cxnLst/>
            <a:rect r="r" b="b" t="t" l="l"/>
            <a:pathLst>
              <a:path h="1624057" w="1624056">
                <a:moveTo>
                  <a:pt x="0" y="0"/>
                </a:moveTo>
                <a:lnTo>
                  <a:pt x="1624056" y="0"/>
                </a:lnTo>
                <a:lnTo>
                  <a:pt x="1624056" y="1624057"/>
                </a:lnTo>
                <a:lnTo>
                  <a:pt x="0" y="16240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10000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144000" y="-3384093"/>
            <a:ext cx="10544271" cy="10544271"/>
          </a:xfrm>
          <a:custGeom>
            <a:avLst/>
            <a:gdLst/>
            <a:ahLst/>
            <a:cxnLst/>
            <a:rect r="r" b="b" t="t" l="l"/>
            <a:pathLst>
              <a:path h="10544271" w="10544271">
                <a:moveTo>
                  <a:pt x="0" y="0"/>
                </a:moveTo>
                <a:lnTo>
                  <a:pt x="10544271" y="0"/>
                </a:lnTo>
                <a:lnTo>
                  <a:pt x="10544271" y="10544271"/>
                </a:lnTo>
                <a:lnTo>
                  <a:pt x="0" y="1054427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4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4" id="4"/>
          <p:cNvSpPr txBox="true"/>
          <p:nvPr/>
        </p:nvSpPr>
        <p:spPr>
          <a:xfrm rot="0">
            <a:off x="1028700" y="2853135"/>
            <a:ext cx="16230600" cy="766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039"/>
              </a:lnSpc>
            </a:pPr>
            <a:r>
              <a:rPr lang="en-US" sz="3373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Body Text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961230" y="1248871"/>
            <a:ext cx="3194893" cy="1403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295"/>
              </a:lnSpc>
            </a:pPr>
            <a:r>
              <a:rPr lang="en-US" sz="7353">
                <a:solidFill>
                  <a:srgbClr val="CBDB2A"/>
                </a:solidFill>
                <a:latin typeface="Calibri"/>
                <a:ea typeface="Calibri"/>
                <a:cs typeface="Calibri"/>
                <a:sym typeface="Calibri"/>
              </a:rPr>
              <a:t>Heading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29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025584" y="6204016"/>
            <a:ext cx="6108569" cy="6108569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EBDEC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028700" y="8411093"/>
            <a:ext cx="16230697" cy="0"/>
          </a:xfrm>
          <a:prstGeom prst="line">
            <a:avLst/>
          </a:prstGeom>
          <a:ln cap="flat" w="19050">
            <a:solidFill>
              <a:srgbClr val="F7FDF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9144000" y="-3384093"/>
            <a:ext cx="10544271" cy="10544271"/>
          </a:xfrm>
          <a:custGeom>
            <a:avLst/>
            <a:gdLst/>
            <a:ahLst/>
            <a:cxnLst/>
            <a:rect r="r" b="b" t="t" l="l"/>
            <a:pathLst>
              <a:path h="10544271" w="10544271">
                <a:moveTo>
                  <a:pt x="0" y="0"/>
                </a:moveTo>
                <a:lnTo>
                  <a:pt x="10544271" y="0"/>
                </a:lnTo>
                <a:lnTo>
                  <a:pt x="10544271" y="10544271"/>
                </a:lnTo>
                <a:lnTo>
                  <a:pt x="0" y="105442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7" id="7"/>
          <p:cNvGrpSpPr/>
          <p:nvPr/>
        </p:nvGrpSpPr>
        <p:grpSpPr>
          <a:xfrm rot="0">
            <a:off x="17124968" y="4834114"/>
            <a:ext cx="2326064" cy="2326064"/>
            <a:chOff x="0" y="0"/>
            <a:chExt cx="812800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F01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1047483" y="8682103"/>
            <a:ext cx="225048" cy="225048"/>
          </a:xfrm>
          <a:custGeom>
            <a:avLst/>
            <a:gdLst/>
            <a:ahLst/>
            <a:cxnLst/>
            <a:rect r="r" b="b" t="t" l="l"/>
            <a:pathLst>
              <a:path h="225048" w="225048">
                <a:moveTo>
                  <a:pt x="0" y="0"/>
                </a:moveTo>
                <a:lnTo>
                  <a:pt x="225048" y="0"/>
                </a:lnTo>
                <a:lnTo>
                  <a:pt x="225048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303867" y="8682103"/>
            <a:ext cx="106335" cy="225048"/>
          </a:xfrm>
          <a:custGeom>
            <a:avLst/>
            <a:gdLst/>
            <a:ahLst/>
            <a:cxnLst/>
            <a:rect r="r" b="b" t="t" l="l"/>
            <a:pathLst>
              <a:path h="225048" w="106335">
                <a:moveTo>
                  <a:pt x="0" y="0"/>
                </a:moveTo>
                <a:lnTo>
                  <a:pt x="106335" y="0"/>
                </a:lnTo>
                <a:lnTo>
                  <a:pt x="106335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449137" y="8682103"/>
            <a:ext cx="225048" cy="225048"/>
          </a:xfrm>
          <a:custGeom>
            <a:avLst/>
            <a:gdLst/>
            <a:ahLst/>
            <a:cxnLst/>
            <a:rect r="r" b="b" t="t" l="l"/>
            <a:pathLst>
              <a:path h="225048" w="225048">
                <a:moveTo>
                  <a:pt x="0" y="0"/>
                </a:moveTo>
                <a:lnTo>
                  <a:pt x="225048" y="0"/>
                </a:lnTo>
                <a:lnTo>
                  <a:pt x="225048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712285" y="8682103"/>
            <a:ext cx="196073" cy="225048"/>
          </a:xfrm>
          <a:custGeom>
            <a:avLst/>
            <a:gdLst/>
            <a:ahLst/>
            <a:cxnLst/>
            <a:rect r="r" b="b" t="t" l="l"/>
            <a:pathLst>
              <a:path h="225048" w="196073">
                <a:moveTo>
                  <a:pt x="0" y="0"/>
                </a:moveTo>
                <a:lnTo>
                  <a:pt x="196073" y="0"/>
                </a:lnTo>
                <a:lnTo>
                  <a:pt x="196073" y="225048"/>
                </a:lnTo>
                <a:lnTo>
                  <a:pt x="0" y="22504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160007" y="1123654"/>
            <a:ext cx="7331551" cy="3710460"/>
          </a:xfrm>
          <a:custGeom>
            <a:avLst/>
            <a:gdLst/>
            <a:ahLst/>
            <a:cxnLst/>
            <a:rect r="r" b="b" t="t" l="l"/>
            <a:pathLst>
              <a:path h="3710460" w="7331551">
                <a:moveTo>
                  <a:pt x="0" y="0"/>
                </a:moveTo>
                <a:lnTo>
                  <a:pt x="7331551" y="0"/>
                </a:lnTo>
                <a:lnTo>
                  <a:pt x="7331551" y="3710460"/>
                </a:lnTo>
                <a:lnTo>
                  <a:pt x="0" y="3710460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9144000" y="8576225"/>
            <a:ext cx="4768724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939"/>
              </a:lnSpc>
              <a:spcBef>
                <a:spcPct val="0"/>
              </a:spcBef>
            </a:pPr>
            <a:r>
              <a:rPr lang="en-US" b="true" sz="2099" strike="noStrike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ADDRESS: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144000" y="8913495"/>
            <a:ext cx="7332580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  <a:spcBef>
                <a:spcPct val="0"/>
              </a:spcBef>
            </a:pPr>
            <a:r>
              <a:rPr lang="en-US" sz="209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4910 Park Heights Ave, Suite 106. Baltimore, MD 21215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28700" y="8913495"/>
            <a:ext cx="262076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</a:pPr>
            <a:r>
              <a:rPr lang="en-US" sz="209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@JARCTraining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613285" y="8576225"/>
            <a:ext cx="356689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939"/>
              </a:lnSpc>
              <a:spcBef>
                <a:spcPct val="0"/>
              </a:spcBef>
            </a:pPr>
            <a:r>
              <a:rPr lang="en-US" b="true" sz="2099" strike="noStrike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WEBSITE: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4613285" y="8913495"/>
            <a:ext cx="3566897" cy="403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39"/>
              </a:lnSpc>
            </a:pPr>
            <a:r>
              <a:rPr lang="en-US" sz="209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www.jarctraining.org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29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9144000" y="-3384093"/>
            <a:ext cx="10544271" cy="10544271"/>
          </a:xfrm>
          <a:custGeom>
            <a:avLst/>
            <a:gdLst/>
            <a:ahLst/>
            <a:cxnLst/>
            <a:rect r="r" b="b" t="t" l="l"/>
            <a:pathLst>
              <a:path h="10544271" w="10544271">
                <a:moveTo>
                  <a:pt x="0" y="0"/>
                </a:moveTo>
                <a:lnTo>
                  <a:pt x="10544271" y="0"/>
                </a:lnTo>
                <a:lnTo>
                  <a:pt x="10544271" y="10544271"/>
                </a:lnTo>
                <a:lnTo>
                  <a:pt x="0" y="105442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1028700"/>
            <a:ext cx="1562476" cy="1566852"/>
          </a:xfrm>
          <a:custGeom>
            <a:avLst/>
            <a:gdLst/>
            <a:ahLst/>
            <a:cxnLst/>
            <a:rect r="r" b="b" t="t" l="l"/>
            <a:pathLst>
              <a:path h="1566852" w="1562476">
                <a:moveTo>
                  <a:pt x="0" y="0"/>
                </a:moveTo>
                <a:lnTo>
                  <a:pt x="1562476" y="0"/>
                </a:lnTo>
                <a:lnTo>
                  <a:pt x="1562476" y="1566852"/>
                </a:lnTo>
                <a:lnTo>
                  <a:pt x="0" y="15668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-10056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028700" y="2853135"/>
            <a:ext cx="16230600" cy="766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039"/>
              </a:lnSpc>
            </a:pPr>
            <a:r>
              <a:rPr lang="en-US" sz="3373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Body Text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961230" y="1248871"/>
            <a:ext cx="3194893" cy="1403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295"/>
              </a:lnSpc>
            </a:pPr>
            <a:r>
              <a:rPr lang="en-US" sz="7353">
                <a:solidFill>
                  <a:srgbClr val="FFCF01"/>
                </a:solidFill>
                <a:latin typeface="Calibri"/>
                <a:ea typeface="Calibri"/>
                <a:cs typeface="Calibri"/>
                <a:sym typeface="Calibri"/>
              </a:rPr>
              <a:t>Heading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DAGOtft-17Q</dc:identifier>
  <dcterms:modified xsi:type="dcterms:W3CDTF">2011-08-01T06:04:30Z</dcterms:modified>
  <cp:revision>1</cp:revision>
  <dc:title>JARC Values and Guiding Principles that will be covered: We cultivate a warm, inclusive, and welcoming environment where individuals from diverse backgrounds feel valued and respected. We uphold rigorous standards and maintain high expectations for</dc:title>
</cp:coreProperties>
</file>