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501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4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13.svg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5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13.svg"/><Relationship Id="rId4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EBD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321401" y="6642283"/>
            <a:ext cx="6108569" cy="6108569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CF0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 flipV="1">
            <a:off x="1028700" y="8411093"/>
            <a:ext cx="16230697" cy="0"/>
          </a:xfrm>
          <a:prstGeom prst="line">
            <a:avLst/>
          </a:prstGeom>
          <a:ln w="19050" cap="flat">
            <a:solidFill>
              <a:srgbClr val="F7FDF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9144000" y="-3384093"/>
            <a:ext cx="10544271" cy="10544271"/>
          </a:xfrm>
          <a:custGeom>
            <a:avLst/>
            <a:gdLst/>
            <a:ahLst/>
            <a:cxnLst/>
            <a:rect l="l" t="t" r="r" b="b"/>
            <a:pathLst>
              <a:path w="10544271" h="10544271">
                <a:moveTo>
                  <a:pt x="0" y="0"/>
                </a:moveTo>
                <a:lnTo>
                  <a:pt x="10544271" y="0"/>
                </a:lnTo>
                <a:lnTo>
                  <a:pt x="10544271" y="10544271"/>
                </a:lnTo>
                <a:lnTo>
                  <a:pt x="0" y="1054427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4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1411037" y="1310356"/>
            <a:ext cx="7666288" cy="3833144"/>
          </a:xfrm>
          <a:custGeom>
            <a:avLst/>
            <a:gdLst/>
            <a:ahLst/>
            <a:cxnLst/>
            <a:rect l="l" t="t" r="r" b="b"/>
            <a:pathLst>
              <a:path w="7666288" h="3833144">
                <a:moveTo>
                  <a:pt x="0" y="0"/>
                </a:moveTo>
                <a:lnTo>
                  <a:pt x="7666288" y="0"/>
                </a:lnTo>
                <a:lnTo>
                  <a:pt x="7666288" y="3833144"/>
                </a:lnTo>
                <a:lnTo>
                  <a:pt x="0" y="38331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8" name="Group 8"/>
          <p:cNvGrpSpPr/>
          <p:nvPr/>
        </p:nvGrpSpPr>
        <p:grpSpPr>
          <a:xfrm>
            <a:off x="17124968" y="4834114"/>
            <a:ext cx="2326064" cy="232606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CF0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047483" y="8682103"/>
            <a:ext cx="225048" cy="225048"/>
          </a:xfrm>
          <a:custGeom>
            <a:avLst/>
            <a:gdLst/>
            <a:ahLst/>
            <a:cxnLst/>
            <a:rect l="l" t="t" r="r" b="b"/>
            <a:pathLst>
              <a:path w="225048" h="225048">
                <a:moveTo>
                  <a:pt x="0" y="0"/>
                </a:moveTo>
                <a:lnTo>
                  <a:pt x="225048" y="0"/>
                </a:lnTo>
                <a:lnTo>
                  <a:pt x="225048" y="225048"/>
                </a:lnTo>
                <a:lnTo>
                  <a:pt x="0" y="2250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1303867" y="8682103"/>
            <a:ext cx="106335" cy="225048"/>
          </a:xfrm>
          <a:custGeom>
            <a:avLst/>
            <a:gdLst/>
            <a:ahLst/>
            <a:cxnLst/>
            <a:rect l="l" t="t" r="r" b="b"/>
            <a:pathLst>
              <a:path w="106335" h="225048">
                <a:moveTo>
                  <a:pt x="0" y="0"/>
                </a:moveTo>
                <a:lnTo>
                  <a:pt x="106335" y="0"/>
                </a:lnTo>
                <a:lnTo>
                  <a:pt x="106335" y="225048"/>
                </a:lnTo>
                <a:lnTo>
                  <a:pt x="0" y="2250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1449137" y="8682103"/>
            <a:ext cx="225048" cy="225048"/>
          </a:xfrm>
          <a:custGeom>
            <a:avLst/>
            <a:gdLst/>
            <a:ahLst/>
            <a:cxnLst/>
            <a:rect l="l" t="t" r="r" b="b"/>
            <a:pathLst>
              <a:path w="225048" h="225048">
                <a:moveTo>
                  <a:pt x="0" y="0"/>
                </a:moveTo>
                <a:lnTo>
                  <a:pt x="225048" y="0"/>
                </a:lnTo>
                <a:lnTo>
                  <a:pt x="225048" y="225048"/>
                </a:lnTo>
                <a:lnTo>
                  <a:pt x="0" y="2250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1712285" y="8682103"/>
            <a:ext cx="196073" cy="225048"/>
          </a:xfrm>
          <a:custGeom>
            <a:avLst/>
            <a:gdLst/>
            <a:ahLst/>
            <a:cxnLst/>
            <a:rect l="l" t="t" r="r" b="b"/>
            <a:pathLst>
              <a:path w="196073" h="225048">
                <a:moveTo>
                  <a:pt x="0" y="0"/>
                </a:moveTo>
                <a:lnTo>
                  <a:pt x="196073" y="0"/>
                </a:lnTo>
                <a:lnTo>
                  <a:pt x="196073" y="225048"/>
                </a:lnTo>
                <a:lnTo>
                  <a:pt x="0" y="2250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TextBox 15"/>
          <p:cNvSpPr txBox="1"/>
          <p:nvPr/>
        </p:nvSpPr>
        <p:spPr>
          <a:xfrm>
            <a:off x="9144000" y="8576225"/>
            <a:ext cx="4768724" cy="403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39"/>
              </a:lnSpc>
              <a:spcBef>
                <a:spcPct val="0"/>
              </a:spcBef>
            </a:pPr>
            <a:r>
              <a:rPr lang="en-US" sz="2099" b="1" u="none" strike="noStrike">
                <a:solidFill>
                  <a:srgbClr val="21488A"/>
                </a:solidFill>
                <a:latin typeface="Calibri"/>
                <a:ea typeface="Calibri"/>
                <a:cs typeface="Calibri"/>
                <a:sym typeface="Calibri"/>
              </a:rPr>
              <a:t>ADDRESS: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144000" y="8913495"/>
            <a:ext cx="4768724" cy="403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39"/>
              </a:lnSpc>
              <a:spcBef>
                <a:spcPct val="0"/>
              </a:spcBef>
            </a:pPr>
            <a:r>
              <a:rPr lang="en-US" sz="2099">
                <a:solidFill>
                  <a:srgbClr val="21488A"/>
                </a:solidFill>
                <a:latin typeface="Calibri"/>
                <a:ea typeface="Calibri"/>
                <a:cs typeface="Calibri"/>
                <a:sym typeface="Calibri"/>
              </a:rPr>
              <a:t>4432 N. Ravenswood Ave. Chicago, IL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28700" y="8913495"/>
            <a:ext cx="2620767" cy="403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39"/>
              </a:lnSpc>
            </a:pPr>
            <a:r>
              <a:rPr lang="en-US" sz="2099">
                <a:solidFill>
                  <a:srgbClr val="21488A"/>
                </a:solidFill>
                <a:latin typeface="Calibri"/>
                <a:ea typeface="Calibri"/>
                <a:cs typeface="Calibri"/>
                <a:sym typeface="Calibri"/>
              </a:rPr>
              <a:t>@JARCTraining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613285" y="8576225"/>
            <a:ext cx="3566897" cy="403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39"/>
              </a:lnSpc>
              <a:spcBef>
                <a:spcPct val="0"/>
              </a:spcBef>
            </a:pPr>
            <a:r>
              <a:rPr lang="en-US" sz="2099" b="1" u="none" strike="noStrike">
                <a:solidFill>
                  <a:srgbClr val="21488A"/>
                </a:solidFill>
                <a:latin typeface="Calibri"/>
                <a:ea typeface="Calibri"/>
                <a:cs typeface="Calibri"/>
                <a:sym typeface="Calibri"/>
              </a:rPr>
              <a:t>WEBSITE: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613285" y="8913495"/>
            <a:ext cx="3566897" cy="403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39"/>
              </a:lnSpc>
            </a:pPr>
            <a:r>
              <a:rPr lang="en-US" sz="2099">
                <a:solidFill>
                  <a:srgbClr val="21488A"/>
                </a:solidFill>
                <a:latin typeface="Calibri"/>
                <a:ea typeface="Calibri"/>
                <a:cs typeface="Calibri"/>
                <a:sym typeface="Calibri"/>
              </a:rPr>
              <a:t>www.jarctraining.org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EBD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028700"/>
            <a:ext cx="1624056" cy="1624057"/>
          </a:xfrm>
          <a:custGeom>
            <a:avLst/>
            <a:gdLst/>
            <a:ahLst/>
            <a:cxnLst/>
            <a:rect l="l" t="t" r="r" b="b"/>
            <a:pathLst>
              <a:path w="1624056" h="1624057">
                <a:moveTo>
                  <a:pt x="0" y="0"/>
                </a:moveTo>
                <a:lnTo>
                  <a:pt x="1624056" y="0"/>
                </a:lnTo>
                <a:lnTo>
                  <a:pt x="1624056" y="1624057"/>
                </a:lnTo>
                <a:lnTo>
                  <a:pt x="0" y="16240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00000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9144000" y="-3384093"/>
            <a:ext cx="10544271" cy="10544271"/>
          </a:xfrm>
          <a:custGeom>
            <a:avLst/>
            <a:gdLst/>
            <a:ahLst/>
            <a:cxnLst/>
            <a:rect l="l" t="t" r="r" b="b"/>
            <a:pathLst>
              <a:path w="10544271" h="10544271">
                <a:moveTo>
                  <a:pt x="0" y="0"/>
                </a:moveTo>
                <a:lnTo>
                  <a:pt x="10544271" y="0"/>
                </a:lnTo>
                <a:lnTo>
                  <a:pt x="10544271" y="10544271"/>
                </a:lnTo>
                <a:lnTo>
                  <a:pt x="0" y="1054427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Box 4"/>
          <p:cNvSpPr txBox="1"/>
          <p:nvPr/>
        </p:nvSpPr>
        <p:spPr>
          <a:xfrm>
            <a:off x="1028700" y="2853135"/>
            <a:ext cx="16230600" cy="766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39"/>
              </a:lnSpc>
            </a:pPr>
            <a:r>
              <a:rPr lang="en-US" sz="337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Body Text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961230" y="1248871"/>
            <a:ext cx="3194893" cy="14038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295"/>
              </a:lnSpc>
            </a:pPr>
            <a:r>
              <a:rPr lang="en-US" sz="7353">
                <a:solidFill>
                  <a:srgbClr val="FFD936"/>
                </a:solidFill>
                <a:latin typeface="Calibri"/>
                <a:ea typeface="Calibri"/>
                <a:cs typeface="Calibri"/>
                <a:sym typeface="Calibri"/>
              </a:rPr>
              <a:t>Heading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2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025584" y="6204016"/>
            <a:ext cx="6108569" cy="6108569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DB2A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 flipV="1">
            <a:off x="1028700" y="8411093"/>
            <a:ext cx="16230697" cy="0"/>
          </a:xfrm>
          <a:prstGeom prst="line">
            <a:avLst/>
          </a:prstGeom>
          <a:ln w="19050" cap="flat">
            <a:solidFill>
              <a:srgbClr val="F7FDF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9144000" y="-3384093"/>
            <a:ext cx="10544271" cy="10544271"/>
          </a:xfrm>
          <a:custGeom>
            <a:avLst/>
            <a:gdLst/>
            <a:ahLst/>
            <a:cxnLst/>
            <a:rect l="l" t="t" r="r" b="b"/>
            <a:pathLst>
              <a:path w="10544271" h="10544271">
                <a:moveTo>
                  <a:pt x="0" y="0"/>
                </a:moveTo>
                <a:lnTo>
                  <a:pt x="10544271" y="0"/>
                </a:lnTo>
                <a:lnTo>
                  <a:pt x="10544271" y="10544271"/>
                </a:lnTo>
                <a:lnTo>
                  <a:pt x="0" y="1054427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4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grpSp>
        <p:nvGrpSpPr>
          <p:cNvPr id="7" name="Group 7"/>
          <p:cNvGrpSpPr/>
          <p:nvPr/>
        </p:nvGrpSpPr>
        <p:grpSpPr>
          <a:xfrm>
            <a:off x="17124968" y="4834114"/>
            <a:ext cx="2326064" cy="2326064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BDEC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047483" y="8682103"/>
            <a:ext cx="225048" cy="225048"/>
          </a:xfrm>
          <a:custGeom>
            <a:avLst/>
            <a:gdLst/>
            <a:ahLst/>
            <a:cxnLst/>
            <a:rect l="l" t="t" r="r" b="b"/>
            <a:pathLst>
              <a:path w="225048" h="225048">
                <a:moveTo>
                  <a:pt x="0" y="0"/>
                </a:moveTo>
                <a:lnTo>
                  <a:pt x="225048" y="0"/>
                </a:lnTo>
                <a:lnTo>
                  <a:pt x="225048" y="225048"/>
                </a:lnTo>
                <a:lnTo>
                  <a:pt x="0" y="2250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1303867" y="8682103"/>
            <a:ext cx="106335" cy="225048"/>
          </a:xfrm>
          <a:custGeom>
            <a:avLst/>
            <a:gdLst/>
            <a:ahLst/>
            <a:cxnLst/>
            <a:rect l="l" t="t" r="r" b="b"/>
            <a:pathLst>
              <a:path w="106335" h="225048">
                <a:moveTo>
                  <a:pt x="0" y="0"/>
                </a:moveTo>
                <a:lnTo>
                  <a:pt x="106335" y="0"/>
                </a:lnTo>
                <a:lnTo>
                  <a:pt x="106335" y="225048"/>
                </a:lnTo>
                <a:lnTo>
                  <a:pt x="0" y="2250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1449137" y="8682103"/>
            <a:ext cx="225048" cy="225048"/>
          </a:xfrm>
          <a:custGeom>
            <a:avLst/>
            <a:gdLst/>
            <a:ahLst/>
            <a:cxnLst/>
            <a:rect l="l" t="t" r="r" b="b"/>
            <a:pathLst>
              <a:path w="225048" h="225048">
                <a:moveTo>
                  <a:pt x="0" y="0"/>
                </a:moveTo>
                <a:lnTo>
                  <a:pt x="225048" y="0"/>
                </a:lnTo>
                <a:lnTo>
                  <a:pt x="225048" y="225048"/>
                </a:lnTo>
                <a:lnTo>
                  <a:pt x="0" y="2250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1712285" y="8682103"/>
            <a:ext cx="196073" cy="225048"/>
          </a:xfrm>
          <a:custGeom>
            <a:avLst/>
            <a:gdLst/>
            <a:ahLst/>
            <a:cxnLst/>
            <a:rect l="l" t="t" r="r" b="b"/>
            <a:pathLst>
              <a:path w="196073" h="225048">
                <a:moveTo>
                  <a:pt x="0" y="0"/>
                </a:moveTo>
                <a:lnTo>
                  <a:pt x="196073" y="0"/>
                </a:lnTo>
                <a:lnTo>
                  <a:pt x="196073" y="225048"/>
                </a:lnTo>
                <a:lnTo>
                  <a:pt x="0" y="2250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1160007" y="1223434"/>
            <a:ext cx="7840133" cy="3920066"/>
          </a:xfrm>
          <a:custGeom>
            <a:avLst/>
            <a:gdLst/>
            <a:ahLst/>
            <a:cxnLst/>
            <a:rect l="l" t="t" r="r" b="b"/>
            <a:pathLst>
              <a:path w="7840133" h="3920066">
                <a:moveTo>
                  <a:pt x="0" y="0"/>
                </a:moveTo>
                <a:lnTo>
                  <a:pt x="7840133" y="0"/>
                </a:lnTo>
                <a:lnTo>
                  <a:pt x="7840133" y="3920066"/>
                </a:lnTo>
                <a:lnTo>
                  <a:pt x="0" y="392006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TextBox 15"/>
          <p:cNvSpPr txBox="1"/>
          <p:nvPr/>
        </p:nvSpPr>
        <p:spPr>
          <a:xfrm>
            <a:off x="9144000" y="8576225"/>
            <a:ext cx="4768724" cy="403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39"/>
              </a:lnSpc>
              <a:spcBef>
                <a:spcPct val="0"/>
              </a:spcBef>
            </a:pPr>
            <a:r>
              <a:rPr lang="en-US" sz="2099" b="1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ADDRESS: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144000" y="8913495"/>
            <a:ext cx="7332580" cy="403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39"/>
              </a:lnSpc>
              <a:spcBef>
                <a:spcPct val="0"/>
              </a:spcBef>
            </a:pPr>
            <a:r>
              <a:rPr lang="en-US" sz="2099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4910 Park Heights Ave, Suite 106. Baltimore, MD 21215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28700" y="8913495"/>
            <a:ext cx="2620767" cy="403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39"/>
              </a:lnSpc>
            </a:pPr>
            <a:r>
              <a:rPr lang="en-US" sz="2099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@JARCTraining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613285" y="8576225"/>
            <a:ext cx="3566897" cy="403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39"/>
              </a:lnSpc>
              <a:spcBef>
                <a:spcPct val="0"/>
              </a:spcBef>
            </a:pPr>
            <a:r>
              <a:rPr lang="en-US" sz="2099" b="1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WEBSITE: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613285" y="8913495"/>
            <a:ext cx="3566897" cy="403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39"/>
              </a:lnSpc>
            </a:pPr>
            <a:r>
              <a:rPr lang="en-US" sz="2099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www.jarctraining.org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2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028700"/>
            <a:ext cx="1624056" cy="1624057"/>
          </a:xfrm>
          <a:custGeom>
            <a:avLst/>
            <a:gdLst/>
            <a:ahLst/>
            <a:cxnLst/>
            <a:rect l="l" t="t" r="r" b="b"/>
            <a:pathLst>
              <a:path w="1624056" h="1624057">
                <a:moveTo>
                  <a:pt x="0" y="0"/>
                </a:moveTo>
                <a:lnTo>
                  <a:pt x="1624056" y="0"/>
                </a:lnTo>
                <a:lnTo>
                  <a:pt x="1624056" y="1624057"/>
                </a:lnTo>
                <a:lnTo>
                  <a:pt x="0" y="16240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00000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9144000" y="-3384093"/>
            <a:ext cx="10544271" cy="10544271"/>
          </a:xfrm>
          <a:custGeom>
            <a:avLst/>
            <a:gdLst/>
            <a:ahLst/>
            <a:cxnLst/>
            <a:rect l="l" t="t" r="r" b="b"/>
            <a:pathLst>
              <a:path w="10544271" h="10544271">
                <a:moveTo>
                  <a:pt x="0" y="0"/>
                </a:moveTo>
                <a:lnTo>
                  <a:pt x="10544271" y="0"/>
                </a:lnTo>
                <a:lnTo>
                  <a:pt x="10544271" y="10544271"/>
                </a:lnTo>
                <a:lnTo>
                  <a:pt x="0" y="1054427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Box 4"/>
          <p:cNvSpPr txBox="1"/>
          <p:nvPr/>
        </p:nvSpPr>
        <p:spPr>
          <a:xfrm>
            <a:off x="1028700" y="2853135"/>
            <a:ext cx="16230600" cy="766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39"/>
              </a:lnSpc>
            </a:pPr>
            <a:r>
              <a:rPr lang="en-US" sz="337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Body Text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961230" y="1248871"/>
            <a:ext cx="3194893" cy="14038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295"/>
              </a:lnSpc>
            </a:pPr>
            <a:r>
              <a:rPr lang="en-US" sz="7353">
                <a:solidFill>
                  <a:srgbClr val="CBDB2A"/>
                </a:solidFill>
                <a:latin typeface="Calibri"/>
                <a:ea typeface="Calibri"/>
                <a:cs typeface="Calibri"/>
                <a:sym typeface="Calibri"/>
              </a:rPr>
              <a:t>Heading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29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443230-1534-5F8C-B4B5-9F27C3F879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B8B8E78E-5AC8-12D6-E43A-4E03BCBF9D42}"/>
              </a:ext>
            </a:extLst>
          </p:cNvPr>
          <p:cNvGrpSpPr/>
          <p:nvPr/>
        </p:nvGrpSpPr>
        <p:grpSpPr>
          <a:xfrm>
            <a:off x="-2025584" y="6204016"/>
            <a:ext cx="6108569" cy="6108569"/>
            <a:chOff x="0" y="0"/>
            <a:chExt cx="812800" cy="8128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6D8DF8FC-FC54-76C5-3DEA-C43375F21BB3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BDEC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36009542-F7BC-755E-35AE-274529804A53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5" name="AutoShape 5">
            <a:extLst>
              <a:ext uri="{FF2B5EF4-FFF2-40B4-BE49-F238E27FC236}">
                <a16:creationId xmlns:a16="http://schemas.microsoft.com/office/drawing/2014/main" id="{98165A6E-9966-D2F8-22D4-AA5C1838CD70}"/>
              </a:ext>
            </a:extLst>
          </p:cNvPr>
          <p:cNvSpPr/>
          <p:nvPr/>
        </p:nvSpPr>
        <p:spPr>
          <a:xfrm flipV="1">
            <a:off x="1028700" y="8411093"/>
            <a:ext cx="16230697" cy="0"/>
          </a:xfrm>
          <a:prstGeom prst="line">
            <a:avLst/>
          </a:prstGeom>
          <a:ln w="19050" cap="flat">
            <a:solidFill>
              <a:srgbClr val="F7FDF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B6721F94-6D27-97B1-BF64-EF7124C12AAF}"/>
              </a:ext>
            </a:extLst>
          </p:cNvPr>
          <p:cNvSpPr/>
          <p:nvPr/>
        </p:nvSpPr>
        <p:spPr>
          <a:xfrm>
            <a:off x="9144000" y="-3384093"/>
            <a:ext cx="10544271" cy="10544271"/>
          </a:xfrm>
          <a:custGeom>
            <a:avLst/>
            <a:gdLst/>
            <a:ahLst/>
            <a:cxnLst/>
            <a:rect l="l" t="t" r="r" b="b"/>
            <a:pathLst>
              <a:path w="10544271" h="10544271">
                <a:moveTo>
                  <a:pt x="0" y="0"/>
                </a:moveTo>
                <a:lnTo>
                  <a:pt x="10544271" y="0"/>
                </a:lnTo>
                <a:lnTo>
                  <a:pt x="10544271" y="10544271"/>
                </a:lnTo>
                <a:lnTo>
                  <a:pt x="0" y="1054427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4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4BC9218D-BD24-15E1-9037-41AF0DE211A0}"/>
              </a:ext>
            </a:extLst>
          </p:cNvPr>
          <p:cNvGrpSpPr/>
          <p:nvPr/>
        </p:nvGrpSpPr>
        <p:grpSpPr>
          <a:xfrm>
            <a:off x="17124968" y="4834114"/>
            <a:ext cx="2326064" cy="2326064"/>
            <a:chOff x="0" y="0"/>
            <a:chExt cx="812800" cy="812800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CF610E77-DC8A-8594-B156-939803FD972E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CF0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852D1414-5AE2-24CB-4813-C519E83B097C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A6B69843-DEA4-38ED-8E10-12849DFF600E}"/>
              </a:ext>
            </a:extLst>
          </p:cNvPr>
          <p:cNvSpPr/>
          <p:nvPr/>
        </p:nvSpPr>
        <p:spPr>
          <a:xfrm>
            <a:off x="1047483" y="8682103"/>
            <a:ext cx="225048" cy="225048"/>
          </a:xfrm>
          <a:custGeom>
            <a:avLst/>
            <a:gdLst/>
            <a:ahLst/>
            <a:cxnLst/>
            <a:rect l="l" t="t" r="r" b="b"/>
            <a:pathLst>
              <a:path w="225048" h="225048">
                <a:moveTo>
                  <a:pt x="0" y="0"/>
                </a:moveTo>
                <a:lnTo>
                  <a:pt x="225048" y="0"/>
                </a:lnTo>
                <a:lnTo>
                  <a:pt x="225048" y="225048"/>
                </a:lnTo>
                <a:lnTo>
                  <a:pt x="0" y="2250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25610056-D914-29C2-CB7D-8E8C4A38D333}"/>
              </a:ext>
            </a:extLst>
          </p:cNvPr>
          <p:cNvSpPr/>
          <p:nvPr/>
        </p:nvSpPr>
        <p:spPr>
          <a:xfrm>
            <a:off x="1303867" y="8682103"/>
            <a:ext cx="106335" cy="225048"/>
          </a:xfrm>
          <a:custGeom>
            <a:avLst/>
            <a:gdLst/>
            <a:ahLst/>
            <a:cxnLst/>
            <a:rect l="l" t="t" r="r" b="b"/>
            <a:pathLst>
              <a:path w="106335" h="225048">
                <a:moveTo>
                  <a:pt x="0" y="0"/>
                </a:moveTo>
                <a:lnTo>
                  <a:pt x="106335" y="0"/>
                </a:lnTo>
                <a:lnTo>
                  <a:pt x="106335" y="225048"/>
                </a:lnTo>
                <a:lnTo>
                  <a:pt x="0" y="2250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0A47DBD1-A347-8085-AB5E-4E1E75476B1F}"/>
              </a:ext>
            </a:extLst>
          </p:cNvPr>
          <p:cNvSpPr/>
          <p:nvPr/>
        </p:nvSpPr>
        <p:spPr>
          <a:xfrm>
            <a:off x="1449137" y="8682103"/>
            <a:ext cx="225048" cy="225048"/>
          </a:xfrm>
          <a:custGeom>
            <a:avLst/>
            <a:gdLst/>
            <a:ahLst/>
            <a:cxnLst/>
            <a:rect l="l" t="t" r="r" b="b"/>
            <a:pathLst>
              <a:path w="225048" h="225048">
                <a:moveTo>
                  <a:pt x="0" y="0"/>
                </a:moveTo>
                <a:lnTo>
                  <a:pt x="225048" y="0"/>
                </a:lnTo>
                <a:lnTo>
                  <a:pt x="225048" y="225048"/>
                </a:lnTo>
                <a:lnTo>
                  <a:pt x="0" y="2250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961F0968-D782-BFFC-630A-630264C0F256}"/>
              </a:ext>
            </a:extLst>
          </p:cNvPr>
          <p:cNvSpPr/>
          <p:nvPr/>
        </p:nvSpPr>
        <p:spPr>
          <a:xfrm>
            <a:off x="1712285" y="8682103"/>
            <a:ext cx="196073" cy="225048"/>
          </a:xfrm>
          <a:custGeom>
            <a:avLst/>
            <a:gdLst/>
            <a:ahLst/>
            <a:cxnLst/>
            <a:rect l="l" t="t" r="r" b="b"/>
            <a:pathLst>
              <a:path w="196073" h="225048">
                <a:moveTo>
                  <a:pt x="0" y="0"/>
                </a:moveTo>
                <a:lnTo>
                  <a:pt x="196073" y="0"/>
                </a:lnTo>
                <a:lnTo>
                  <a:pt x="196073" y="225048"/>
                </a:lnTo>
                <a:lnTo>
                  <a:pt x="0" y="2250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52879C73-911F-29C7-29F1-FCD8C2B10D7A}"/>
              </a:ext>
            </a:extLst>
          </p:cNvPr>
          <p:cNvSpPr txBox="1"/>
          <p:nvPr/>
        </p:nvSpPr>
        <p:spPr>
          <a:xfrm>
            <a:off x="9144000" y="8576225"/>
            <a:ext cx="4768724" cy="403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39"/>
              </a:lnSpc>
              <a:spcBef>
                <a:spcPct val="0"/>
              </a:spcBef>
            </a:pPr>
            <a:r>
              <a:rPr lang="en-US" sz="2099" b="1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ADDRESS:</a:t>
            </a: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5A8715CC-57AB-5F09-43A0-6C17CC2D7854}"/>
              </a:ext>
            </a:extLst>
          </p:cNvPr>
          <p:cNvSpPr txBox="1"/>
          <p:nvPr/>
        </p:nvSpPr>
        <p:spPr>
          <a:xfrm>
            <a:off x="9144000" y="8913495"/>
            <a:ext cx="7332580" cy="403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39"/>
              </a:lnSpc>
              <a:spcBef>
                <a:spcPct val="0"/>
              </a:spcBef>
            </a:pPr>
            <a:r>
              <a:rPr lang="en-US" sz="2099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4910 Park Heights Ave, Suite 106. Baltimore, MD 21215</a:t>
            </a: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6805B0E4-C512-B802-CFE6-F34F95C83522}"/>
              </a:ext>
            </a:extLst>
          </p:cNvPr>
          <p:cNvSpPr txBox="1"/>
          <p:nvPr/>
        </p:nvSpPr>
        <p:spPr>
          <a:xfrm>
            <a:off x="1028700" y="8913495"/>
            <a:ext cx="2620767" cy="403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39"/>
              </a:lnSpc>
            </a:pPr>
            <a:r>
              <a:rPr lang="en-US" sz="2099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@JARCTraining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781F1904-AB81-A77F-22AB-0B302C7EA8EF}"/>
              </a:ext>
            </a:extLst>
          </p:cNvPr>
          <p:cNvSpPr txBox="1"/>
          <p:nvPr/>
        </p:nvSpPr>
        <p:spPr>
          <a:xfrm>
            <a:off x="4613285" y="8576225"/>
            <a:ext cx="3566897" cy="403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39"/>
              </a:lnSpc>
              <a:spcBef>
                <a:spcPct val="0"/>
              </a:spcBef>
            </a:pPr>
            <a:r>
              <a:rPr lang="en-US" sz="2099" b="1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WEBSITE:</a:t>
            </a: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4068CAD7-A324-A034-118A-68EEDEFC9071}"/>
              </a:ext>
            </a:extLst>
          </p:cNvPr>
          <p:cNvSpPr txBox="1"/>
          <p:nvPr/>
        </p:nvSpPr>
        <p:spPr>
          <a:xfrm>
            <a:off x="4613285" y="8913495"/>
            <a:ext cx="3566897" cy="403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39"/>
              </a:lnSpc>
            </a:pPr>
            <a:r>
              <a:rPr lang="en-US" sz="2099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www.jarctraining.org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30C7596-4702-9DA7-1A82-F023F03C6CC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533" y="1170124"/>
            <a:ext cx="8162809" cy="4077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242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2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025584" y="6204016"/>
            <a:ext cx="6108569" cy="6108569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BDEC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 flipV="1">
            <a:off x="1028700" y="8411093"/>
            <a:ext cx="16230697" cy="0"/>
          </a:xfrm>
          <a:prstGeom prst="line">
            <a:avLst/>
          </a:prstGeom>
          <a:ln w="19050" cap="flat">
            <a:solidFill>
              <a:srgbClr val="F7FDF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9144000" y="-3384093"/>
            <a:ext cx="10544271" cy="10544271"/>
          </a:xfrm>
          <a:custGeom>
            <a:avLst/>
            <a:gdLst/>
            <a:ahLst/>
            <a:cxnLst/>
            <a:rect l="l" t="t" r="r" b="b"/>
            <a:pathLst>
              <a:path w="10544271" h="10544271">
                <a:moveTo>
                  <a:pt x="0" y="0"/>
                </a:moveTo>
                <a:lnTo>
                  <a:pt x="10544271" y="0"/>
                </a:lnTo>
                <a:lnTo>
                  <a:pt x="10544271" y="10544271"/>
                </a:lnTo>
                <a:lnTo>
                  <a:pt x="0" y="1054427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4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grpSp>
        <p:nvGrpSpPr>
          <p:cNvPr id="7" name="Group 7"/>
          <p:cNvGrpSpPr/>
          <p:nvPr/>
        </p:nvGrpSpPr>
        <p:grpSpPr>
          <a:xfrm>
            <a:off x="17124968" y="4834114"/>
            <a:ext cx="2326064" cy="2326064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CF0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047483" y="8682103"/>
            <a:ext cx="225048" cy="225048"/>
          </a:xfrm>
          <a:custGeom>
            <a:avLst/>
            <a:gdLst/>
            <a:ahLst/>
            <a:cxnLst/>
            <a:rect l="l" t="t" r="r" b="b"/>
            <a:pathLst>
              <a:path w="225048" h="225048">
                <a:moveTo>
                  <a:pt x="0" y="0"/>
                </a:moveTo>
                <a:lnTo>
                  <a:pt x="225048" y="0"/>
                </a:lnTo>
                <a:lnTo>
                  <a:pt x="225048" y="225048"/>
                </a:lnTo>
                <a:lnTo>
                  <a:pt x="0" y="2250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1303867" y="8682103"/>
            <a:ext cx="106335" cy="225048"/>
          </a:xfrm>
          <a:custGeom>
            <a:avLst/>
            <a:gdLst/>
            <a:ahLst/>
            <a:cxnLst/>
            <a:rect l="l" t="t" r="r" b="b"/>
            <a:pathLst>
              <a:path w="106335" h="225048">
                <a:moveTo>
                  <a:pt x="0" y="0"/>
                </a:moveTo>
                <a:lnTo>
                  <a:pt x="106335" y="0"/>
                </a:lnTo>
                <a:lnTo>
                  <a:pt x="106335" y="225048"/>
                </a:lnTo>
                <a:lnTo>
                  <a:pt x="0" y="2250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1449137" y="8682103"/>
            <a:ext cx="225048" cy="225048"/>
          </a:xfrm>
          <a:custGeom>
            <a:avLst/>
            <a:gdLst/>
            <a:ahLst/>
            <a:cxnLst/>
            <a:rect l="l" t="t" r="r" b="b"/>
            <a:pathLst>
              <a:path w="225048" h="225048">
                <a:moveTo>
                  <a:pt x="0" y="0"/>
                </a:moveTo>
                <a:lnTo>
                  <a:pt x="225048" y="0"/>
                </a:lnTo>
                <a:lnTo>
                  <a:pt x="225048" y="225048"/>
                </a:lnTo>
                <a:lnTo>
                  <a:pt x="0" y="2250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1712285" y="8682103"/>
            <a:ext cx="196073" cy="225048"/>
          </a:xfrm>
          <a:custGeom>
            <a:avLst/>
            <a:gdLst/>
            <a:ahLst/>
            <a:cxnLst/>
            <a:rect l="l" t="t" r="r" b="b"/>
            <a:pathLst>
              <a:path w="196073" h="225048">
                <a:moveTo>
                  <a:pt x="0" y="0"/>
                </a:moveTo>
                <a:lnTo>
                  <a:pt x="196073" y="0"/>
                </a:lnTo>
                <a:lnTo>
                  <a:pt x="196073" y="225048"/>
                </a:lnTo>
                <a:lnTo>
                  <a:pt x="0" y="2250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1160007" y="1123654"/>
            <a:ext cx="7331551" cy="3710460"/>
          </a:xfrm>
          <a:custGeom>
            <a:avLst/>
            <a:gdLst/>
            <a:ahLst/>
            <a:cxnLst/>
            <a:rect l="l" t="t" r="r" b="b"/>
            <a:pathLst>
              <a:path w="7331551" h="3710460">
                <a:moveTo>
                  <a:pt x="0" y="0"/>
                </a:moveTo>
                <a:lnTo>
                  <a:pt x="7331551" y="0"/>
                </a:lnTo>
                <a:lnTo>
                  <a:pt x="7331551" y="3710460"/>
                </a:lnTo>
                <a:lnTo>
                  <a:pt x="0" y="371046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TextBox 15"/>
          <p:cNvSpPr txBox="1"/>
          <p:nvPr/>
        </p:nvSpPr>
        <p:spPr>
          <a:xfrm>
            <a:off x="9144000" y="8576225"/>
            <a:ext cx="4768724" cy="403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39"/>
              </a:lnSpc>
              <a:spcBef>
                <a:spcPct val="0"/>
              </a:spcBef>
            </a:pPr>
            <a:r>
              <a:rPr lang="en-US" sz="2099" b="1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ADDRESS: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144000" y="8913495"/>
            <a:ext cx="7332580" cy="403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39"/>
              </a:lnSpc>
              <a:spcBef>
                <a:spcPct val="0"/>
              </a:spcBef>
            </a:pPr>
            <a:r>
              <a:rPr lang="en-US" sz="2099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4910 Park Heights Ave, Suite 106. Baltimore, MD 21215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28700" y="8913495"/>
            <a:ext cx="2620767" cy="403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39"/>
              </a:lnSpc>
            </a:pPr>
            <a:r>
              <a:rPr lang="en-US" sz="2099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@JARCTraining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613285" y="8576225"/>
            <a:ext cx="3566897" cy="403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39"/>
              </a:lnSpc>
              <a:spcBef>
                <a:spcPct val="0"/>
              </a:spcBef>
            </a:pPr>
            <a:r>
              <a:rPr lang="en-US" sz="2099" b="1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WEBSITE: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613285" y="8913495"/>
            <a:ext cx="3566897" cy="403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39"/>
              </a:lnSpc>
            </a:pPr>
            <a:r>
              <a:rPr lang="en-US" sz="2099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www.jarctraining.org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2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44000" y="-3384093"/>
            <a:ext cx="10544271" cy="10544271"/>
          </a:xfrm>
          <a:custGeom>
            <a:avLst/>
            <a:gdLst/>
            <a:ahLst/>
            <a:cxnLst/>
            <a:rect l="l" t="t" r="r" b="b"/>
            <a:pathLst>
              <a:path w="10544271" h="10544271">
                <a:moveTo>
                  <a:pt x="0" y="0"/>
                </a:moveTo>
                <a:lnTo>
                  <a:pt x="10544271" y="0"/>
                </a:lnTo>
                <a:lnTo>
                  <a:pt x="10544271" y="10544271"/>
                </a:lnTo>
                <a:lnTo>
                  <a:pt x="0" y="1054427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4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1028700" y="1028700"/>
            <a:ext cx="1562476" cy="1566852"/>
          </a:xfrm>
          <a:custGeom>
            <a:avLst/>
            <a:gdLst/>
            <a:ahLst/>
            <a:cxnLst/>
            <a:rect l="l" t="t" r="r" b="b"/>
            <a:pathLst>
              <a:path w="1562476" h="1566852">
                <a:moveTo>
                  <a:pt x="0" y="0"/>
                </a:moveTo>
                <a:lnTo>
                  <a:pt x="1562476" y="0"/>
                </a:lnTo>
                <a:lnTo>
                  <a:pt x="1562476" y="1566852"/>
                </a:lnTo>
                <a:lnTo>
                  <a:pt x="0" y="1566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00560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TextBox 4"/>
          <p:cNvSpPr txBox="1"/>
          <p:nvPr/>
        </p:nvSpPr>
        <p:spPr>
          <a:xfrm>
            <a:off x="1028700" y="2853135"/>
            <a:ext cx="16230600" cy="766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39"/>
              </a:lnSpc>
            </a:pPr>
            <a:r>
              <a:rPr lang="en-US" sz="337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Body Text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961230" y="1248871"/>
            <a:ext cx="3194893" cy="14038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295"/>
              </a:lnSpc>
            </a:pPr>
            <a:r>
              <a:rPr lang="en-US" sz="7353">
                <a:solidFill>
                  <a:srgbClr val="FFCF01"/>
                </a:solidFill>
                <a:latin typeface="Calibri"/>
                <a:ea typeface="Calibri"/>
                <a:cs typeface="Calibri"/>
                <a:sym typeface="Calibri"/>
              </a:rPr>
              <a:t>Heading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98</Words>
  <Application>Microsoft Office PowerPoint</Application>
  <PresentationFormat>Custom</PresentationFormat>
  <Paragraphs>26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JARC Values and Guiding Principles that will be covered: We cultivate a warm, inclusive, and welcoming environment where individuals from diverse backgrounds feel valued and respected. We uphold rigorous standards and maintain high expectations for</dc:title>
  <cp:lastModifiedBy>Andrea Tovar</cp:lastModifiedBy>
  <cp:revision>2</cp:revision>
  <dcterms:created xsi:type="dcterms:W3CDTF">2006-08-16T00:00:00Z</dcterms:created>
  <dcterms:modified xsi:type="dcterms:W3CDTF">2026-09-03T16:47:25Z</dcterms:modified>
  <dc:identifier>DAGOtft-17Q</dc:identifier>
</cp:coreProperties>
</file>